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31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13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41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36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88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19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61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92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3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65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09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82B7-74F3-4456-8C15-2E644839A0EF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9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562755"/>
            <a:ext cx="11125200" cy="491424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94859" y="228600"/>
            <a:ext cx="425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Goederen ontvangen en controleren</a:t>
            </a:r>
            <a:endParaRPr lang="nl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97" y="0"/>
            <a:ext cx="6223000" cy="31115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73539"/>
            <a:ext cx="8054068" cy="408446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72885" y="96882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order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>
            <a:off x="859971" y="376645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</a:t>
            </a:r>
            <a:r>
              <a:rPr lang="nl-NL" sz="3600" dirty="0" smtClean="0"/>
              <a:t>rder bevestiging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772885" y="5802086"/>
            <a:ext cx="255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l</a:t>
            </a:r>
            <a:r>
              <a:rPr lang="nl-NL" sz="3600" dirty="0" smtClean="0"/>
              <a:t>evertijd?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2003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34" y="601762"/>
            <a:ext cx="5327904" cy="532790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96686" y="3712029"/>
            <a:ext cx="372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pakbon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067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49" y="1596443"/>
            <a:ext cx="5486832" cy="423454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38" y="588480"/>
            <a:ext cx="3921807" cy="260103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46" y="4103645"/>
            <a:ext cx="3968302" cy="222835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70857" y="5105399"/>
            <a:ext cx="272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verpakking</a:t>
            </a:r>
            <a:endParaRPr lang="nl-NL" sz="3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11" y="618590"/>
            <a:ext cx="3938927" cy="38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4" y="504145"/>
            <a:ext cx="4572000" cy="484822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91343" y="2764971"/>
            <a:ext cx="397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vrachtbrief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46" y="3250687"/>
            <a:ext cx="3437052" cy="309435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95400" y="5352370"/>
            <a:ext cx="389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leveringseenheid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0797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34" y="601762"/>
            <a:ext cx="5327904" cy="532790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96686" y="3712029"/>
            <a:ext cx="372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pakbon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2459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96" y="0"/>
            <a:ext cx="4843463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22514" y="2275113"/>
            <a:ext cx="398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factuur</a:t>
            </a:r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22" y="4159405"/>
            <a:ext cx="3474677" cy="23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15</Words>
  <Application>Microsoft Office PowerPoint</Application>
  <PresentationFormat>Breedbeeld</PresentationFormat>
  <Paragraphs>10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Mecheline Lips-Maas</cp:lastModifiedBy>
  <cp:revision>9</cp:revision>
  <dcterms:created xsi:type="dcterms:W3CDTF">2017-05-31T09:44:09Z</dcterms:created>
  <dcterms:modified xsi:type="dcterms:W3CDTF">2017-10-09T12:44:35Z</dcterms:modified>
</cp:coreProperties>
</file>